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301" r:id="rId4"/>
    <p:sldId id="299" r:id="rId5"/>
    <p:sldId id="302" r:id="rId6"/>
    <p:sldId id="303" r:id="rId7"/>
    <p:sldId id="304" r:id="rId8"/>
    <p:sldId id="309" r:id="rId9"/>
    <p:sldId id="260" r:id="rId10"/>
    <p:sldId id="261" r:id="rId11"/>
    <p:sldId id="262" r:id="rId12"/>
    <p:sldId id="263" r:id="rId13"/>
    <p:sldId id="259" r:id="rId14"/>
    <p:sldId id="289" r:id="rId15"/>
    <p:sldId id="265" r:id="rId16"/>
    <p:sldId id="266" r:id="rId17"/>
    <p:sldId id="267" r:id="rId18"/>
    <p:sldId id="264" r:id="rId19"/>
    <p:sldId id="268" r:id="rId20"/>
    <p:sldId id="298" r:id="rId21"/>
    <p:sldId id="290" r:id="rId22"/>
    <p:sldId id="294" r:id="rId23"/>
    <p:sldId id="295" r:id="rId24"/>
    <p:sldId id="296" r:id="rId25"/>
    <p:sldId id="291" r:id="rId26"/>
    <p:sldId id="292" r:id="rId27"/>
    <p:sldId id="297" r:id="rId28"/>
    <p:sldId id="293" r:id="rId29"/>
    <p:sldId id="270" r:id="rId30"/>
    <p:sldId id="271" r:id="rId31"/>
    <p:sldId id="272" r:id="rId32"/>
    <p:sldId id="269" r:id="rId33"/>
    <p:sldId id="274" r:id="rId34"/>
    <p:sldId id="275" r:id="rId35"/>
    <p:sldId id="276" r:id="rId36"/>
    <p:sldId id="277" r:id="rId37"/>
    <p:sldId id="279" r:id="rId38"/>
    <p:sldId id="280" r:id="rId39"/>
    <p:sldId id="281" r:id="rId40"/>
    <p:sldId id="282" r:id="rId41"/>
    <p:sldId id="285" r:id="rId42"/>
    <p:sldId id="286" r:id="rId43"/>
    <p:sldId id="284" r:id="rId44"/>
    <p:sldId id="287" r:id="rId45"/>
    <p:sldId id="28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Important topics/terms for CSS paper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2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ncrypted-tbn3.gstatic.com/images?q=tbn:ANd9GcSRHdNrtN5CsfNWNo-WqN-gA4RZFIbNfuS6nZH01WKWklQEWmD7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5389"/>
            <a:ext cx="8839200" cy="6540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327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encrypted-tbn2.gstatic.com/images?q=tbn:ANd9GcRB7Krj3S92HB7FE5VW3Qbo_IGOCKNX01V--rMawMv13bNBn75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67800" cy="647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815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T8vyX8B-Do4YjrUZi1jCuVlBpZeEbL_xmAGq6gV7HS_Oms_XZL3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86800" cy="647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5624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Equator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Earth's </a:t>
            </a:r>
            <a:r>
              <a:rPr lang="en-US" dirty="0"/>
              <a:t>equator: an imaginary line on the Earth's surface equidistant from the North Pole and South Pole, dividing the Earth into the Northern Hemisphere and Southern Hemisphere</a:t>
            </a:r>
            <a:r>
              <a:rPr lang="en-US" dirty="0" smtClean="0"/>
              <a:t>.</a:t>
            </a:r>
          </a:p>
          <a:p>
            <a:r>
              <a:rPr lang="en-US" dirty="0"/>
              <a:t>The equator is located at zero degrees latitude. The equator runs through Indonesia, Ecuador, northern Brazil, the Democratic Republic of the Congo, and Kenya, among other countries.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1506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24,901.55 miles (40,075.16 kilometers) long. </a:t>
            </a:r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/>
              <a:t>the equator, the </a:t>
            </a:r>
            <a:r>
              <a:rPr lang="en-US" dirty="0">
                <a:solidFill>
                  <a:srgbClr val="00B050"/>
                </a:solidFill>
              </a:rPr>
              <a:t>sun is directly overhead at noon on the two equinoxes</a:t>
            </a:r>
            <a:r>
              <a:rPr lang="en-US" dirty="0"/>
              <a:t> - near March and September 21.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equator divides the planet into the Northern and Southern Hemispheres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 the equator, </a:t>
            </a:r>
            <a:r>
              <a:rPr lang="en-US" dirty="0">
                <a:solidFill>
                  <a:srgbClr val="FF0000"/>
                </a:solidFill>
              </a:rPr>
              <a:t>the length of day and night are equal every day of the year </a:t>
            </a:r>
            <a:r>
              <a:rPr lang="en-US" dirty="0"/>
              <a:t>- day is always twelve hours long and night is always twelve hours long.</a:t>
            </a:r>
          </a:p>
        </p:txBody>
      </p:sp>
    </p:spTree>
    <p:extLst>
      <p:ext uri="{BB962C8B-B14F-4D97-AF65-F5344CB8AC3E}">
        <p14:creationId xmlns="" xmlns:p14="http://schemas.microsoft.com/office/powerpoint/2010/main" val="91859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2474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106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5799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10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3450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:Latitude </a:t>
            </a:r>
            <a:r>
              <a:rPr lang="en-US" dirty="0"/>
              <a:t>is the angular distance of any point on Earth measured north or south of the equator in degrees, minutes and seconds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:on </a:t>
            </a:r>
            <a:r>
              <a:rPr lang="en-US" dirty="0"/>
              <a:t>a map, these are the lines running horizontally from east-west</a:t>
            </a:r>
            <a:r>
              <a:rPr lang="en-US" dirty="0" smtClean="0"/>
              <a:t>.</a:t>
            </a:r>
          </a:p>
          <a:p>
            <a:r>
              <a:rPr lang="en-US" dirty="0"/>
              <a:t>Latitude lines are also sometimes called </a:t>
            </a:r>
            <a:r>
              <a:rPr lang="en-US" dirty="0">
                <a:solidFill>
                  <a:srgbClr val="0070C0"/>
                </a:solidFill>
              </a:rPr>
              <a:t>parallels</a:t>
            </a:r>
            <a:r>
              <a:rPr lang="en-US" dirty="0"/>
              <a:t> because they are </a:t>
            </a:r>
            <a:r>
              <a:rPr lang="en-US" dirty="0">
                <a:solidFill>
                  <a:srgbClr val="0070C0"/>
                </a:solidFill>
              </a:rPr>
              <a:t>parallel and equidistant from each </a:t>
            </a:r>
            <a:r>
              <a:rPr lang="en-US" dirty="0" smtClean="0">
                <a:solidFill>
                  <a:srgbClr val="0070C0"/>
                </a:solidFill>
              </a:rPr>
              <a:t>other</a:t>
            </a:r>
          </a:p>
          <a:p>
            <a:r>
              <a:rPr lang="en-US" dirty="0"/>
              <a:t>The equator is a line going around Earth and is halfway between the North and South Poles, it is given a latitude of 0°.</a:t>
            </a:r>
          </a:p>
        </p:txBody>
      </p:sp>
    </p:spTree>
    <p:extLst>
      <p:ext uri="{BB962C8B-B14F-4D97-AF65-F5344CB8AC3E}">
        <p14:creationId xmlns="" xmlns:p14="http://schemas.microsoft.com/office/powerpoint/2010/main" val="145383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459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Equator</a:t>
            </a:r>
          </a:p>
          <a:p>
            <a:r>
              <a:rPr lang="en-US" dirty="0" smtClean="0"/>
              <a:t>Latitude and Longitude</a:t>
            </a:r>
          </a:p>
          <a:p>
            <a:r>
              <a:rPr lang="en-US" dirty="0" smtClean="0"/>
              <a:t>Prime meridian and International Date Line</a:t>
            </a:r>
          </a:p>
          <a:p>
            <a:r>
              <a:rPr lang="en-US" dirty="0" smtClean="0"/>
              <a:t>Tropic of cancer and tropic of Capricorn</a:t>
            </a:r>
          </a:p>
          <a:p>
            <a:r>
              <a:rPr lang="en-US" dirty="0" smtClean="0"/>
              <a:t>Continents and oceans of the earth</a:t>
            </a:r>
          </a:p>
          <a:p>
            <a:r>
              <a:rPr lang="en-US" dirty="0" smtClean="0"/>
              <a:t>Structure of the earth</a:t>
            </a:r>
          </a:p>
          <a:p>
            <a:r>
              <a:rPr lang="en-US" dirty="0" smtClean="0"/>
              <a:t>Atmosphere</a:t>
            </a:r>
          </a:p>
          <a:p>
            <a:r>
              <a:rPr lang="en-US" dirty="0" smtClean="0"/>
              <a:t>Rocks, earth quakes, volcanoes</a:t>
            </a:r>
          </a:p>
          <a:p>
            <a:r>
              <a:rPr lang="en-US" dirty="0" smtClean="0"/>
              <a:t>Green house effect, and global warming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3032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800099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583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Tropic of Cancer and tropic of Capricorn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tropics are the two lines where the sun is directly overhead at noon on the </a:t>
            </a:r>
            <a:r>
              <a:rPr lang="en-US" dirty="0">
                <a:solidFill>
                  <a:srgbClr val="0070C0"/>
                </a:solidFill>
              </a:rPr>
              <a:t>two solstices </a:t>
            </a:r>
            <a:r>
              <a:rPr lang="en-US" dirty="0"/>
              <a:t>- near June and December 21.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sun is directly overhead at noon on the </a:t>
            </a:r>
            <a:r>
              <a:rPr lang="en-US" dirty="0">
                <a:solidFill>
                  <a:srgbClr val="FF0000"/>
                </a:solidFill>
              </a:rPr>
              <a:t>Tropic of Cancer on June </a:t>
            </a:r>
            <a:r>
              <a:rPr lang="en-US" dirty="0" smtClean="0">
                <a:solidFill>
                  <a:srgbClr val="FF0000"/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/>
              <a:t>and the sun is directly overhead at noon on the </a:t>
            </a:r>
            <a:r>
              <a:rPr lang="en-US" dirty="0">
                <a:solidFill>
                  <a:srgbClr val="00B050"/>
                </a:solidFill>
              </a:rPr>
              <a:t>Tropic of Capricorn on December 21 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727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5344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30798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458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84867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81999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8709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reason for the location of the Tropic of Cancer and the Tropic of Capricorn at 23.5° north and south respectively is due to the axial tilt of the Earth.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Earth is titled 23.5 degrees from the plane of the Earth's revolution around the sun each year.</a:t>
            </a:r>
          </a:p>
        </p:txBody>
      </p:sp>
    </p:spTree>
    <p:extLst>
      <p:ext uri="{BB962C8B-B14F-4D97-AF65-F5344CB8AC3E}">
        <p14:creationId xmlns="" xmlns:p14="http://schemas.microsoft.com/office/powerpoint/2010/main" val="2309339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area bounded by the Tropic of Cancer on the north and Tropic of Capricorn on the south is known as the "</a:t>
            </a:r>
            <a:r>
              <a:rPr lang="en-US" dirty="0">
                <a:solidFill>
                  <a:srgbClr val="FF0000"/>
                </a:solidFill>
              </a:rPr>
              <a:t>tropics</a:t>
            </a:r>
            <a:r>
              <a:rPr lang="en-US" dirty="0" smtClean="0"/>
              <a:t>.“</a:t>
            </a:r>
          </a:p>
          <a:p>
            <a:r>
              <a:rPr lang="en-US" dirty="0" smtClean="0"/>
              <a:t> </a:t>
            </a:r>
            <a:r>
              <a:rPr lang="en-US" dirty="0"/>
              <a:t>This area </a:t>
            </a:r>
            <a:r>
              <a:rPr lang="en-US" dirty="0">
                <a:solidFill>
                  <a:srgbClr val="00B050"/>
                </a:solidFill>
              </a:rPr>
              <a:t>does not experience seasons </a:t>
            </a:r>
            <a:r>
              <a:rPr lang="en-US" dirty="0"/>
              <a:t>because the sun is always high in the sky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Only higher latitudes, north of the Tropic of Cancer and south of the Tropic of Capricorn, experience significant seasonal variation in climate.</a:t>
            </a:r>
          </a:p>
        </p:txBody>
      </p:sp>
    </p:spTree>
    <p:extLst>
      <p:ext uri="{BB962C8B-B14F-4D97-AF65-F5344CB8AC3E}">
        <p14:creationId xmlns="" xmlns:p14="http://schemas.microsoft.com/office/powerpoint/2010/main" val="195494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1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5990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392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63788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534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0732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686800" cy="6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7155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28600"/>
            <a:ext cx="8763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3382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52400"/>
            <a:ext cx="8305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5798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Longitude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:Longitude </a:t>
            </a:r>
            <a:r>
              <a:rPr lang="en-US" dirty="0"/>
              <a:t>is the angular distance of any point on Earth measured east or west of a point on Earth's surface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:On </a:t>
            </a:r>
            <a:r>
              <a:rPr lang="en-US" dirty="0"/>
              <a:t>a map (diagram), lines of longitude are the vertical lines running from the North Pole to the South Pole and are perpendicular to lines of </a:t>
            </a:r>
            <a:r>
              <a:rPr lang="en-US" dirty="0" smtClean="0"/>
              <a:t>latitude.</a:t>
            </a:r>
          </a:p>
          <a:p>
            <a:r>
              <a:rPr lang="en-US" dirty="0"/>
              <a:t>Every line of longitude also crosses the equator. Because longitude lines are not parallel, they are known as meridians. </a:t>
            </a:r>
          </a:p>
        </p:txBody>
      </p:sp>
    </p:spTree>
    <p:extLst>
      <p:ext uri="{BB962C8B-B14F-4D97-AF65-F5344CB8AC3E}">
        <p14:creationId xmlns="" xmlns:p14="http://schemas.microsoft.com/office/powerpoint/2010/main" val="77594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94280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2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9081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5344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5107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106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17870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7983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8392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1647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Meridian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prime meridian is the zero degree line of longitude that passes near London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prime meridian was officially established as zero degrees longitude at an international conference in 1884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0669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762999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506811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establishing the prime meridian and zero degrees longitude in Greenwich, the world was then divided into </a:t>
            </a:r>
            <a:r>
              <a:rPr lang="en-US" dirty="0">
                <a:solidFill>
                  <a:srgbClr val="00B050"/>
                </a:solidFill>
              </a:rPr>
              <a:t>24 time zones </a:t>
            </a:r>
            <a:r>
              <a:rPr lang="en-US" dirty="0"/>
              <a:t>(since the earth takes 24 hours to revolve on its axis) and thus each time zone was established every </a:t>
            </a:r>
            <a:r>
              <a:rPr lang="en-US" dirty="0">
                <a:solidFill>
                  <a:srgbClr val="0070C0"/>
                </a:solidFill>
              </a:rPr>
              <a:t>fifteen degrees </a:t>
            </a:r>
            <a:r>
              <a:rPr lang="en-US" dirty="0"/>
              <a:t>of longitude, for a total of </a:t>
            </a:r>
            <a:r>
              <a:rPr lang="en-US" dirty="0">
                <a:solidFill>
                  <a:srgbClr val="FF0000"/>
                </a:solidFill>
              </a:rPr>
              <a:t>360 degrees in a circle.</a:t>
            </a:r>
          </a:p>
        </p:txBody>
      </p:sp>
    </p:spTree>
    <p:extLst>
      <p:ext uri="{BB962C8B-B14F-4D97-AF65-F5344CB8AC3E}">
        <p14:creationId xmlns="" xmlns:p14="http://schemas.microsoft.com/office/powerpoint/2010/main" val="191626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4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31987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Date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An imaginary line near 180 degrees longitude that exists to separate the two simultaneous days that exist on the planet that the same time.</a:t>
            </a:r>
          </a:p>
        </p:txBody>
      </p:sp>
    </p:spTree>
    <p:extLst>
      <p:ext uri="{BB962C8B-B14F-4D97-AF65-F5344CB8AC3E}">
        <p14:creationId xmlns="" xmlns:p14="http://schemas.microsoft.com/office/powerpoint/2010/main" val="1011189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Date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International Date Line is not a straight line, either. Since its beginning, </a:t>
            </a:r>
            <a:r>
              <a:rPr lang="en-US" dirty="0" smtClean="0"/>
              <a:t>it has </a:t>
            </a:r>
            <a:r>
              <a:rPr lang="en-US" dirty="0"/>
              <a:t>zigzagged to avoid spitting apart countries into two days</a:t>
            </a:r>
            <a:r>
              <a:rPr lang="en-US" dirty="0" smtClean="0"/>
              <a:t>.</a:t>
            </a:r>
          </a:p>
          <a:p>
            <a:r>
              <a:rPr lang="en-US" dirty="0"/>
              <a:t> Cross the line from the </a:t>
            </a:r>
            <a:r>
              <a:rPr lang="en-US" dirty="0">
                <a:solidFill>
                  <a:srgbClr val="FF0000"/>
                </a:solidFill>
              </a:rPr>
              <a:t>east to the west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day is added</a:t>
            </a:r>
            <a:r>
              <a:rPr lang="en-US" dirty="0" smtClean="0"/>
              <a:t>.</a:t>
            </a:r>
          </a:p>
          <a:p>
            <a:r>
              <a:rPr lang="en-US" dirty="0"/>
              <a:t>Cross from </a:t>
            </a:r>
            <a:r>
              <a:rPr lang="en-US" dirty="0">
                <a:solidFill>
                  <a:srgbClr val="00B050"/>
                </a:solidFill>
              </a:rPr>
              <a:t>west to the east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a day is subtracted.</a:t>
            </a:r>
          </a:p>
        </p:txBody>
      </p:sp>
    </p:spTree>
    <p:extLst>
      <p:ext uri="{BB962C8B-B14F-4D97-AF65-F5344CB8AC3E}">
        <p14:creationId xmlns="" xmlns:p14="http://schemas.microsoft.com/office/powerpoint/2010/main" val="68628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868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9802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3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630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1083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3987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continent is one of several major land masses on the earth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There is no standard definition for the number of continents but you will commonly find that the numbers six or seven are used</a:t>
            </a:r>
            <a:r>
              <a:rPr lang="en-US" dirty="0" smtClean="0"/>
              <a:t>.</a:t>
            </a:r>
          </a:p>
          <a:p>
            <a:r>
              <a:rPr lang="en-US" dirty="0"/>
              <a:t>Many consider there to be seven continents - Africa, Antarctica, Asia, Australia, Europe, North America, and South America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Most students in the United States are taught that there are seven </a:t>
            </a:r>
          </a:p>
        </p:txBody>
      </p:sp>
    </p:spTree>
    <p:extLst>
      <p:ext uri="{BB962C8B-B14F-4D97-AF65-F5344CB8AC3E}">
        <p14:creationId xmlns="" xmlns:p14="http://schemas.microsoft.com/office/powerpoint/2010/main" val="364581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Capital	Islamabad</a:t>
            </a:r>
          </a:p>
          <a:p>
            <a:r>
              <a:rPr lang="en-US" b="1" dirty="0">
                <a:solidFill>
                  <a:srgbClr val="FF0000"/>
                </a:solidFill>
              </a:rPr>
              <a:t>33°40′N 73°10′E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800"/>
            <a:ext cx="44958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5689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63" y="0"/>
            <a:ext cx="93726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49876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347</TotalTime>
  <Words>794</Words>
  <Application>Microsoft Office PowerPoint</Application>
  <PresentationFormat>On-screen Show (4:3)</PresentationFormat>
  <Paragraphs>59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Flow</vt:lpstr>
      <vt:lpstr>Geography:</vt:lpstr>
      <vt:lpstr>………</vt:lpstr>
      <vt:lpstr>Slide 3</vt:lpstr>
      <vt:lpstr>Slide 4</vt:lpstr>
      <vt:lpstr>Slide 5</vt:lpstr>
      <vt:lpstr>Slide 6</vt:lpstr>
      <vt:lpstr>Continent</vt:lpstr>
      <vt:lpstr>Slide 8</vt:lpstr>
      <vt:lpstr>Slide 9</vt:lpstr>
      <vt:lpstr>Slide 10</vt:lpstr>
      <vt:lpstr>Slide 11</vt:lpstr>
      <vt:lpstr>Slide 12</vt:lpstr>
      <vt:lpstr>The Equator</vt:lpstr>
      <vt:lpstr>..continued</vt:lpstr>
      <vt:lpstr>Slide 15</vt:lpstr>
      <vt:lpstr>Slide 16</vt:lpstr>
      <vt:lpstr>Slide 17</vt:lpstr>
      <vt:lpstr>Latitude</vt:lpstr>
      <vt:lpstr>Slide 19</vt:lpstr>
      <vt:lpstr>Slide 20</vt:lpstr>
      <vt:lpstr>Tropic of Cancer and tropic of Capricorn</vt:lpstr>
      <vt:lpstr>Slide 22</vt:lpstr>
      <vt:lpstr>Slide 23</vt:lpstr>
      <vt:lpstr>Slide 24</vt:lpstr>
      <vt:lpstr>….</vt:lpstr>
      <vt:lpstr>….</vt:lpstr>
      <vt:lpstr>Slide 27</vt:lpstr>
      <vt:lpstr>Slide 28</vt:lpstr>
      <vt:lpstr>Slide 29</vt:lpstr>
      <vt:lpstr>Slide 30</vt:lpstr>
      <vt:lpstr>Slide 31</vt:lpstr>
      <vt:lpstr>Longitude</vt:lpstr>
      <vt:lpstr>Slide 33</vt:lpstr>
      <vt:lpstr>Slide 34</vt:lpstr>
      <vt:lpstr>Slide 35</vt:lpstr>
      <vt:lpstr>Slide 36</vt:lpstr>
      <vt:lpstr>Slide 37</vt:lpstr>
      <vt:lpstr>Slide 38</vt:lpstr>
      <vt:lpstr>Prime Meridian</vt:lpstr>
      <vt:lpstr>….</vt:lpstr>
      <vt:lpstr>Slide 41</vt:lpstr>
      <vt:lpstr>International Date Line</vt:lpstr>
      <vt:lpstr>International Date Line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Medicine Office.</dc:creator>
  <cp:lastModifiedBy>Academy</cp:lastModifiedBy>
  <cp:revision>24</cp:revision>
  <dcterms:created xsi:type="dcterms:W3CDTF">2006-08-16T00:00:00Z</dcterms:created>
  <dcterms:modified xsi:type="dcterms:W3CDTF">2014-07-15T08:43:00Z</dcterms:modified>
</cp:coreProperties>
</file>